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0688638" cy="7562850"/>
  <p:notesSz cx="6858000" cy="9144000"/>
  <p:defaultTextStyle>
    <a:defPPr>
      <a:defRPr lang="en-US"/>
    </a:defPPr>
    <a:lvl1pPr marL="0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2216" y="-1544"/>
      </p:cViewPr>
      <p:guideLst>
        <p:guide orient="horz" pos="2382"/>
        <p:guide pos="336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interSettings" Target="printerSettings/printerSettings1.bin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648" y="2349386"/>
            <a:ext cx="9085342" cy="1621111"/>
          </a:xfrm>
        </p:spPr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3296" y="4285615"/>
            <a:ext cx="7482047" cy="193272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14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28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3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57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1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8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1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35055-7FD2-3342-9333-AC7400445C80}" type="datetimeFigureOut">
              <a:rPr lang="en-US" smtClean="0"/>
              <a:t>29.03.19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C38AA-F8FC-9B42-ACD2-255A94C32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9821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35055-7FD2-3342-9333-AC7400445C80}" type="datetimeFigureOut">
              <a:rPr lang="en-US" smtClean="0"/>
              <a:t>29.03.19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C38AA-F8FC-9B42-ACD2-255A94C32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0585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49262" y="302865"/>
            <a:ext cx="2404944" cy="6452932"/>
          </a:xfrm>
        </p:spPr>
        <p:txBody>
          <a:bodyPr vert="eaVert"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432" y="302865"/>
            <a:ext cx="7036687" cy="6452932"/>
          </a:xfrm>
        </p:spPr>
        <p:txBody>
          <a:bodyPr vert="eaVert"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35055-7FD2-3342-9333-AC7400445C80}" type="datetimeFigureOut">
              <a:rPr lang="en-US" smtClean="0"/>
              <a:t>29.03.19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C38AA-F8FC-9B42-ACD2-255A94C32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385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35055-7FD2-3342-9333-AC7400445C80}" type="datetimeFigureOut">
              <a:rPr lang="en-US" smtClean="0"/>
              <a:t>29.03.19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C38AA-F8FC-9B42-ACD2-255A94C32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7565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4329" y="4859832"/>
            <a:ext cx="9085342" cy="1502066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4329" y="3205459"/>
            <a:ext cx="9085342" cy="1654373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143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287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431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574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718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86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5005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149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35055-7FD2-3342-9333-AC7400445C80}" type="datetimeFigureOut">
              <a:rPr lang="en-US" smtClean="0"/>
              <a:t>29.03.19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C38AA-F8FC-9B42-ACD2-255A94C32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7398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432" y="1764666"/>
            <a:ext cx="4720815" cy="4991131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33391" y="1764666"/>
            <a:ext cx="4720815" cy="4991131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35055-7FD2-3342-9333-AC7400445C80}" type="datetimeFigureOut">
              <a:rPr lang="en-US" smtClean="0"/>
              <a:t>29.03.19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C38AA-F8FC-9B42-ACD2-255A94C32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288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432" y="1692889"/>
            <a:ext cx="4722671" cy="70551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437" indent="0">
              <a:buNone/>
              <a:defRPr sz="2300" b="1"/>
            </a:lvl2pPr>
            <a:lvl3pPr marL="1042873" indent="0">
              <a:buNone/>
              <a:defRPr sz="2100" b="1"/>
            </a:lvl3pPr>
            <a:lvl4pPr marL="1564310" indent="0">
              <a:buNone/>
              <a:defRPr sz="1800" b="1"/>
            </a:lvl4pPr>
            <a:lvl5pPr marL="2085746" indent="0">
              <a:buNone/>
              <a:defRPr sz="1800" b="1"/>
            </a:lvl5pPr>
            <a:lvl6pPr marL="2607183" indent="0">
              <a:buNone/>
              <a:defRPr sz="1800" b="1"/>
            </a:lvl6pPr>
            <a:lvl7pPr marL="3128620" indent="0">
              <a:buNone/>
              <a:defRPr sz="1800" b="1"/>
            </a:lvl7pPr>
            <a:lvl8pPr marL="3650056" indent="0">
              <a:buNone/>
              <a:defRPr sz="1800" b="1"/>
            </a:lvl8pPr>
            <a:lvl9pPr marL="4171493" indent="0">
              <a:buNone/>
              <a:defRPr sz="1800" b="1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4432" y="2398404"/>
            <a:ext cx="4722671" cy="435739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29680" y="1692889"/>
            <a:ext cx="4724526" cy="70551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437" indent="0">
              <a:buNone/>
              <a:defRPr sz="2300" b="1"/>
            </a:lvl2pPr>
            <a:lvl3pPr marL="1042873" indent="0">
              <a:buNone/>
              <a:defRPr sz="2100" b="1"/>
            </a:lvl3pPr>
            <a:lvl4pPr marL="1564310" indent="0">
              <a:buNone/>
              <a:defRPr sz="1800" b="1"/>
            </a:lvl4pPr>
            <a:lvl5pPr marL="2085746" indent="0">
              <a:buNone/>
              <a:defRPr sz="1800" b="1"/>
            </a:lvl5pPr>
            <a:lvl6pPr marL="2607183" indent="0">
              <a:buNone/>
              <a:defRPr sz="1800" b="1"/>
            </a:lvl6pPr>
            <a:lvl7pPr marL="3128620" indent="0">
              <a:buNone/>
              <a:defRPr sz="1800" b="1"/>
            </a:lvl7pPr>
            <a:lvl8pPr marL="3650056" indent="0">
              <a:buNone/>
              <a:defRPr sz="1800" b="1"/>
            </a:lvl8pPr>
            <a:lvl9pPr marL="4171493" indent="0">
              <a:buNone/>
              <a:defRPr sz="1800" b="1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29680" y="2398404"/>
            <a:ext cx="4724526" cy="435739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35055-7FD2-3342-9333-AC7400445C80}" type="datetimeFigureOut">
              <a:rPr lang="en-US" smtClean="0"/>
              <a:t>29.03.19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C38AA-F8FC-9B42-ACD2-255A94C32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987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35055-7FD2-3342-9333-AC7400445C80}" type="datetimeFigureOut">
              <a:rPr lang="en-US" smtClean="0"/>
              <a:t>29.03.19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C38AA-F8FC-9B42-ACD2-255A94C32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7278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35055-7FD2-3342-9333-AC7400445C80}" type="datetimeFigureOut">
              <a:rPr lang="en-US" smtClean="0"/>
              <a:t>29.03.19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C38AA-F8FC-9B42-ACD2-255A94C32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7282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433" y="301113"/>
            <a:ext cx="3516488" cy="1281483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78960" y="301114"/>
            <a:ext cx="5975246" cy="6454683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4433" y="1582597"/>
            <a:ext cx="3516488" cy="5173200"/>
          </a:xfrm>
        </p:spPr>
        <p:txBody>
          <a:bodyPr/>
          <a:lstStyle>
            <a:lvl1pPr marL="0" indent="0">
              <a:buNone/>
              <a:defRPr sz="1600"/>
            </a:lvl1pPr>
            <a:lvl2pPr marL="521437" indent="0">
              <a:buNone/>
              <a:defRPr sz="1400"/>
            </a:lvl2pPr>
            <a:lvl3pPr marL="1042873" indent="0">
              <a:buNone/>
              <a:defRPr sz="1100"/>
            </a:lvl3pPr>
            <a:lvl4pPr marL="1564310" indent="0">
              <a:buNone/>
              <a:defRPr sz="1000"/>
            </a:lvl4pPr>
            <a:lvl5pPr marL="2085746" indent="0">
              <a:buNone/>
              <a:defRPr sz="1000"/>
            </a:lvl5pPr>
            <a:lvl6pPr marL="2607183" indent="0">
              <a:buNone/>
              <a:defRPr sz="1000"/>
            </a:lvl6pPr>
            <a:lvl7pPr marL="3128620" indent="0">
              <a:buNone/>
              <a:defRPr sz="1000"/>
            </a:lvl7pPr>
            <a:lvl8pPr marL="3650056" indent="0">
              <a:buNone/>
              <a:defRPr sz="1000"/>
            </a:lvl8pPr>
            <a:lvl9pPr marL="4171493" indent="0">
              <a:buNone/>
              <a:defRPr sz="1000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35055-7FD2-3342-9333-AC7400445C80}" type="datetimeFigureOut">
              <a:rPr lang="en-US" smtClean="0"/>
              <a:t>29.03.19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C38AA-F8FC-9B42-ACD2-255A94C32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4318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5048" y="5293995"/>
            <a:ext cx="6413183" cy="624986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95048" y="675755"/>
            <a:ext cx="6413183" cy="4537710"/>
          </a:xfrm>
        </p:spPr>
        <p:txBody>
          <a:bodyPr/>
          <a:lstStyle>
            <a:lvl1pPr marL="0" indent="0">
              <a:buNone/>
              <a:defRPr sz="3600"/>
            </a:lvl1pPr>
            <a:lvl2pPr marL="521437" indent="0">
              <a:buNone/>
              <a:defRPr sz="3200"/>
            </a:lvl2pPr>
            <a:lvl3pPr marL="1042873" indent="0">
              <a:buNone/>
              <a:defRPr sz="2700"/>
            </a:lvl3pPr>
            <a:lvl4pPr marL="1564310" indent="0">
              <a:buNone/>
              <a:defRPr sz="2300"/>
            </a:lvl4pPr>
            <a:lvl5pPr marL="2085746" indent="0">
              <a:buNone/>
              <a:defRPr sz="2300"/>
            </a:lvl5pPr>
            <a:lvl6pPr marL="2607183" indent="0">
              <a:buNone/>
              <a:defRPr sz="2300"/>
            </a:lvl6pPr>
            <a:lvl7pPr marL="3128620" indent="0">
              <a:buNone/>
              <a:defRPr sz="2300"/>
            </a:lvl7pPr>
            <a:lvl8pPr marL="3650056" indent="0">
              <a:buNone/>
              <a:defRPr sz="2300"/>
            </a:lvl8pPr>
            <a:lvl9pPr marL="4171493" indent="0">
              <a:buNone/>
              <a:defRPr sz="23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95048" y="5918981"/>
            <a:ext cx="6413183" cy="887584"/>
          </a:xfrm>
        </p:spPr>
        <p:txBody>
          <a:bodyPr/>
          <a:lstStyle>
            <a:lvl1pPr marL="0" indent="0">
              <a:buNone/>
              <a:defRPr sz="1600"/>
            </a:lvl1pPr>
            <a:lvl2pPr marL="521437" indent="0">
              <a:buNone/>
              <a:defRPr sz="1400"/>
            </a:lvl2pPr>
            <a:lvl3pPr marL="1042873" indent="0">
              <a:buNone/>
              <a:defRPr sz="1100"/>
            </a:lvl3pPr>
            <a:lvl4pPr marL="1564310" indent="0">
              <a:buNone/>
              <a:defRPr sz="1000"/>
            </a:lvl4pPr>
            <a:lvl5pPr marL="2085746" indent="0">
              <a:buNone/>
              <a:defRPr sz="1000"/>
            </a:lvl5pPr>
            <a:lvl6pPr marL="2607183" indent="0">
              <a:buNone/>
              <a:defRPr sz="1000"/>
            </a:lvl6pPr>
            <a:lvl7pPr marL="3128620" indent="0">
              <a:buNone/>
              <a:defRPr sz="1000"/>
            </a:lvl7pPr>
            <a:lvl8pPr marL="3650056" indent="0">
              <a:buNone/>
              <a:defRPr sz="1000"/>
            </a:lvl8pPr>
            <a:lvl9pPr marL="4171493" indent="0">
              <a:buNone/>
              <a:defRPr sz="1000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35055-7FD2-3342-9333-AC7400445C80}" type="datetimeFigureOut">
              <a:rPr lang="en-US" smtClean="0"/>
              <a:t>29.03.19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C38AA-F8FC-9B42-ACD2-255A94C32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0344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432" y="302865"/>
            <a:ext cx="9619774" cy="1260475"/>
          </a:xfrm>
          <a:prstGeom prst="rect">
            <a:avLst/>
          </a:prstGeom>
        </p:spPr>
        <p:txBody>
          <a:bodyPr vert="horz" lIns="104287" tIns="52144" rIns="104287" bIns="52144" rtlCol="0" anchor="ctr">
            <a:normAutofit/>
          </a:bodyPr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432" y="1764666"/>
            <a:ext cx="9619774" cy="4991131"/>
          </a:xfrm>
          <a:prstGeom prst="rect">
            <a:avLst/>
          </a:prstGeom>
        </p:spPr>
        <p:txBody>
          <a:bodyPr vert="horz" lIns="104287" tIns="52144" rIns="104287" bIns="52144" rtlCol="0">
            <a:normAutofit/>
          </a:bodyPr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432" y="7009642"/>
            <a:ext cx="2494016" cy="402652"/>
          </a:xfrm>
          <a:prstGeom prst="rect">
            <a:avLst/>
          </a:prstGeom>
        </p:spPr>
        <p:txBody>
          <a:bodyPr vert="horz" lIns="104287" tIns="52144" rIns="104287" bIns="52144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935055-7FD2-3342-9333-AC7400445C80}" type="datetimeFigureOut">
              <a:rPr lang="en-US" smtClean="0"/>
              <a:t>29.03.19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51952" y="7009642"/>
            <a:ext cx="3384735" cy="402652"/>
          </a:xfrm>
          <a:prstGeom prst="rect">
            <a:avLst/>
          </a:prstGeom>
        </p:spPr>
        <p:txBody>
          <a:bodyPr vert="horz" lIns="104287" tIns="52144" rIns="104287" bIns="52144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60190" y="7009642"/>
            <a:ext cx="2494016" cy="402652"/>
          </a:xfrm>
          <a:prstGeom prst="rect">
            <a:avLst/>
          </a:prstGeom>
        </p:spPr>
        <p:txBody>
          <a:bodyPr vert="horz" lIns="104287" tIns="52144" rIns="104287" bIns="52144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8C38AA-F8FC-9B42-ACD2-255A94C32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475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521437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1077" indent="-391077" algn="l" defTabSz="521437" rtl="0" eaLnBrk="1" latinLnBrk="0" hangingPunct="1">
        <a:spcBef>
          <a:spcPct val="20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47334" indent="-325898" algn="l" defTabSz="521437" rtl="0" eaLnBrk="1" latinLnBrk="0" hangingPunct="1">
        <a:spcBef>
          <a:spcPct val="20000"/>
        </a:spcBef>
        <a:buFont typeface="Arial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592" indent="-260718" algn="l" defTabSz="521437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5028" indent="-260718" algn="l" defTabSz="521437" rtl="0" eaLnBrk="1" latinLnBrk="0" hangingPunct="1">
        <a:spcBef>
          <a:spcPct val="20000"/>
        </a:spcBef>
        <a:buFont typeface="Arial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465" indent="-260718" algn="l" defTabSz="521437" rtl="0" eaLnBrk="1" latinLnBrk="0" hangingPunct="1">
        <a:spcBef>
          <a:spcPct val="20000"/>
        </a:spcBef>
        <a:buFont typeface="Arial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7901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338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0775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211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437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87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31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5746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18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862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056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149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̧ekkür Belgesi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88638" cy="755836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140200" y="3149600"/>
            <a:ext cx="24384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Sayın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394200" y="4030449"/>
            <a:ext cx="20066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Teşekkür</a:t>
            </a:r>
            <a:r>
              <a:rPr lang="en-US" dirty="0" smtClean="0"/>
              <a:t> </a:t>
            </a:r>
            <a:r>
              <a:rPr lang="en-US" dirty="0" err="1" smtClean="0"/>
              <a:t>Metni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667500" y="5287749"/>
            <a:ext cx="2590800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İmza</a:t>
            </a:r>
            <a:endParaRPr lang="en-US" dirty="0" smtClean="0"/>
          </a:p>
          <a:p>
            <a:pPr algn="ctr"/>
            <a:r>
              <a:rPr lang="en-US" dirty="0" err="1" smtClean="0"/>
              <a:t>Unvan</a:t>
            </a:r>
            <a:r>
              <a:rPr lang="en-US" dirty="0" smtClean="0"/>
              <a:t> - Ad </a:t>
            </a:r>
            <a:r>
              <a:rPr lang="en-US" dirty="0" err="1" smtClean="0"/>
              <a:t>Soyad</a:t>
            </a:r>
            <a:endParaRPr lang="en-US" dirty="0" smtClean="0"/>
          </a:p>
          <a:p>
            <a:pPr algn="ctr"/>
            <a:r>
              <a:rPr lang="en-US" dirty="0" err="1" smtClean="0"/>
              <a:t>Görev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031526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9</Words>
  <Application>Microsoft Macintosh PowerPoint</Application>
  <PresentationFormat>Custom</PresentationFormat>
  <Paragraphs>5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ETÜ GRAFİK</dc:creator>
  <cp:lastModifiedBy>ETÜ GRAFİK</cp:lastModifiedBy>
  <cp:revision>2</cp:revision>
  <dcterms:created xsi:type="dcterms:W3CDTF">2019-03-29T08:35:00Z</dcterms:created>
  <dcterms:modified xsi:type="dcterms:W3CDTF">2019-03-29T10:43:41Z</dcterms:modified>
</cp:coreProperties>
</file>