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30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77" d="100"/>
          <a:sy n="177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925" y="176213"/>
            <a:ext cx="62832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Düz Bağlayıcı 7"/>
          <p:cNvCxnSpPr/>
          <p:nvPr userDrawn="1"/>
        </p:nvCxnSpPr>
        <p:spPr>
          <a:xfrm>
            <a:off x="790248" y="787400"/>
            <a:ext cx="541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464" y="6356350"/>
            <a:ext cx="501026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Düz Bağlayıcı 12"/>
          <p:cNvCxnSpPr/>
          <p:nvPr userDrawn="1"/>
        </p:nvCxnSpPr>
        <p:spPr>
          <a:xfrm>
            <a:off x="3124200" y="6818312"/>
            <a:ext cx="541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 userDrawn="1"/>
        </p:nvSpPr>
        <p:spPr>
          <a:xfrm>
            <a:off x="4775364" y="6510238"/>
            <a:ext cx="3721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i="1" dirty="0" smtClean="0">
                <a:solidFill>
                  <a:schemeClr val="tx2">
                    <a:lumMod val="75000"/>
                  </a:schemeClr>
                </a:solidFill>
              </a:rPr>
              <a:t>Erzurum</a:t>
            </a:r>
            <a:r>
              <a:rPr lang="tr-TR" sz="1400" i="1" baseline="0" dirty="0" smtClean="0">
                <a:solidFill>
                  <a:schemeClr val="tx2">
                    <a:lumMod val="75000"/>
                  </a:schemeClr>
                </a:solidFill>
              </a:rPr>
              <a:t> Teknik Üniversitesi</a:t>
            </a:r>
            <a:endParaRPr lang="tr-TR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35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2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2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6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8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5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7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7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6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5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D7E14-CEDE-6943-9ACE-D216DDE2DA32}" type="datetimeFigureOut">
              <a:rPr lang="en-US" smtClean="0"/>
              <a:t>29.03.19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0D0F-F506-904A-8F31-4BE1D76F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6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27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775854" y="376720"/>
            <a:ext cx="1240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Başlık</a:t>
            </a:r>
            <a:endParaRPr lang="tr-TR" sz="20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3595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2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irfankaymaz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Mühendislik ve Mimarlık Fakültesi Binasının  Özellikleri</dc:title>
  <dc:creator>irfan kaymaz</dc:creator>
  <cp:lastModifiedBy>ETÜ GRAFİK</cp:lastModifiedBy>
  <cp:revision>191</cp:revision>
  <dcterms:created xsi:type="dcterms:W3CDTF">2012-05-16T06:11:19Z</dcterms:created>
  <dcterms:modified xsi:type="dcterms:W3CDTF">2019-03-29T05:30:27Z</dcterms:modified>
</cp:coreProperties>
</file>