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7559675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7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34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5941-763C-4E64-BCBD-C33B715CD8F4}" type="datetimeFigureOut">
              <a:rPr lang="tr-TR" smtClean="0"/>
              <a:t>13.6.2023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D6AB9-CB45-4573-8A53-060A86E08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129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5941-763C-4E64-BCBD-C33B715CD8F4}" type="datetimeFigureOut">
              <a:rPr lang="tr-TR" smtClean="0"/>
              <a:t>13.6.2023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D6AB9-CB45-4573-8A53-060A86E08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6293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5941-763C-4E64-BCBD-C33B715CD8F4}" type="datetimeFigureOut">
              <a:rPr lang="tr-TR" smtClean="0"/>
              <a:t>13.6.2023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D6AB9-CB45-4573-8A53-060A86E08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8683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5941-763C-4E64-BCBD-C33B715CD8F4}" type="datetimeFigureOut">
              <a:rPr lang="tr-TR" smtClean="0"/>
              <a:t>13.6.2023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D6AB9-CB45-4573-8A53-060A86E08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567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5941-763C-4E64-BCBD-C33B715CD8F4}" type="datetimeFigureOut">
              <a:rPr lang="tr-TR" smtClean="0"/>
              <a:t>13.6.2023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D6AB9-CB45-4573-8A53-060A86E08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2496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5941-763C-4E64-BCBD-C33B715CD8F4}" type="datetimeFigureOut">
              <a:rPr lang="tr-TR" smtClean="0"/>
              <a:t>13.6.2023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D6AB9-CB45-4573-8A53-060A86E08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6227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5941-763C-4E64-BCBD-C33B715CD8F4}" type="datetimeFigureOut">
              <a:rPr lang="tr-TR" smtClean="0"/>
              <a:t>13.6.2023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D6AB9-CB45-4573-8A53-060A86E08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71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5941-763C-4E64-BCBD-C33B715CD8F4}" type="datetimeFigureOut">
              <a:rPr lang="tr-TR" smtClean="0"/>
              <a:t>13.6.2023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D6AB9-CB45-4573-8A53-060A86E08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500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5941-763C-4E64-BCBD-C33B715CD8F4}" type="datetimeFigureOut">
              <a:rPr lang="tr-TR" smtClean="0"/>
              <a:t>13.6.2023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D6AB9-CB45-4573-8A53-060A86E08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787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5941-763C-4E64-BCBD-C33B715CD8F4}" type="datetimeFigureOut">
              <a:rPr lang="tr-TR" smtClean="0"/>
              <a:t>13.6.2023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D6AB9-CB45-4573-8A53-060A86E08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391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D5941-763C-4E64-BCBD-C33B715CD8F4}" type="datetimeFigureOut">
              <a:rPr lang="tr-TR" smtClean="0"/>
              <a:t>13.6.2023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ED6AB9-CB45-4573-8A53-060A86E08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7180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D5941-763C-4E64-BCBD-C33B715CD8F4}" type="datetimeFigureOut">
              <a:rPr lang="tr-TR" smtClean="0"/>
              <a:t>13.6.2023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D6AB9-CB45-4573-8A53-060A86E082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66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Resim 5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366" y="-75273"/>
            <a:ext cx="1552125" cy="1552125"/>
          </a:xfrm>
          <a:prstGeom prst="rect">
            <a:avLst/>
          </a:prstGeom>
        </p:spPr>
      </p:pic>
      <p:sp>
        <p:nvSpPr>
          <p:cNvPr id="2" name="Metin kutusu 1">
            <a:extLst>
              <a:ext uri="{FF2B5EF4-FFF2-40B4-BE49-F238E27FC236}">
                <a16:creationId xmlns:a16="http://schemas.microsoft.com/office/drawing/2014/main" xmlns="" id="{05239C4C-27D1-5A45-9782-445A3588A007}"/>
              </a:ext>
            </a:extLst>
          </p:cNvPr>
          <p:cNvSpPr txBox="1"/>
          <p:nvPr/>
        </p:nvSpPr>
        <p:spPr>
          <a:xfrm>
            <a:off x="485943" y="1360851"/>
            <a:ext cx="98835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 KOORDİNASYON UYGULAMA  VE ARAŞTIRMA MERKEZİ </a:t>
            </a:r>
            <a:br>
              <a:rPr lang="tr-TR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ORGANİZASYON </a:t>
            </a:r>
            <a:r>
              <a:rPr lang="tr-TR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ŞEMASI</a:t>
            </a:r>
          </a:p>
        </p:txBody>
      </p:sp>
      <p:sp>
        <p:nvSpPr>
          <p:cNvPr id="56" name="Yuvarlatılmış Dikdörtgen 55"/>
          <p:cNvSpPr/>
          <p:nvPr/>
        </p:nvSpPr>
        <p:spPr>
          <a:xfrm>
            <a:off x="4531201" y="2975400"/>
            <a:ext cx="1600200" cy="876300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 Koordinasyon Uygulama </a:t>
            </a:r>
            <a:br>
              <a:rPr lang="tr-TR" sz="1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1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 </a:t>
            </a:r>
            <a:br>
              <a:rPr lang="tr-TR" sz="1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sz="1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Araştırma Merkezi</a:t>
            </a:r>
            <a:endParaRPr lang="tr-TR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Yuvarlatılmış Dikdörtgen 57"/>
          <p:cNvSpPr/>
          <p:nvPr/>
        </p:nvSpPr>
        <p:spPr>
          <a:xfrm>
            <a:off x="4533741" y="1921300"/>
            <a:ext cx="1551305" cy="775335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Rektörlük</a:t>
            </a:r>
            <a:endParaRPr lang="tr-TR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Yuvarlatılmış Dikdörtgen 58"/>
          <p:cNvSpPr/>
          <p:nvPr/>
        </p:nvSpPr>
        <p:spPr>
          <a:xfrm>
            <a:off x="4531836" y="4122210"/>
            <a:ext cx="1551305" cy="775335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Teknoloji Transfer Ofisi</a:t>
            </a:r>
            <a:endParaRPr lang="tr-TR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0" name="Düz Bağlayıcı 59"/>
          <p:cNvCxnSpPr/>
          <p:nvPr/>
        </p:nvCxnSpPr>
        <p:spPr>
          <a:xfrm>
            <a:off x="5288121" y="3856145"/>
            <a:ext cx="0" cy="2514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Yuvarlatılmış Dikdörtgen 60"/>
          <p:cNvSpPr/>
          <p:nvPr/>
        </p:nvSpPr>
        <p:spPr>
          <a:xfrm>
            <a:off x="4535646" y="5192820"/>
            <a:ext cx="1551305" cy="775335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Müdür</a:t>
            </a:r>
            <a:endParaRPr lang="tr-TR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62" name="Düz Bağlayıcı 61"/>
          <p:cNvCxnSpPr/>
          <p:nvPr/>
        </p:nvCxnSpPr>
        <p:spPr>
          <a:xfrm>
            <a:off x="5283676" y="4922310"/>
            <a:ext cx="0" cy="2514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Yuvarlatılmış Dikdörtgen 62"/>
          <p:cNvSpPr/>
          <p:nvPr/>
        </p:nvSpPr>
        <p:spPr>
          <a:xfrm>
            <a:off x="212566" y="6427895"/>
            <a:ext cx="1551305" cy="775335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Öğretim Elemanı</a:t>
            </a:r>
            <a:endParaRPr lang="tr-TR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Yuvarlatılmış Dikdörtgen 63"/>
          <p:cNvSpPr/>
          <p:nvPr/>
        </p:nvSpPr>
        <p:spPr>
          <a:xfrm>
            <a:off x="4499133" y="6438055"/>
            <a:ext cx="1551305" cy="775335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Öğretim Elemanı</a:t>
            </a:r>
            <a:endParaRPr lang="tr-TR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Yuvarlatılmış Dikdörtgen 64"/>
          <p:cNvSpPr/>
          <p:nvPr/>
        </p:nvSpPr>
        <p:spPr>
          <a:xfrm>
            <a:off x="8977432" y="6427895"/>
            <a:ext cx="1551305" cy="775335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Öğretim Elemanı</a:t>
            </a:r>
            <a:endParaRPr lang="tr-TR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72" name="Düz Bağlayıcı 71"/>
          <p:cNvCxnSpPr/>
          <p:nvPr/>
        </p:nvCxnSpPr>
        <p:spPr>
          <a:xfrm>
            <a:off x="5275421" y="5989110"/>
            <a:ext cx="0" cy="2514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Düz Bağlayıcı 72"/>
          <p:cNvCxnSpPr/>
          <p:nvPr/>
        </p:nvCxnSpPr>
        <p:spPr>
          <a:xfrm flipH="1">
            <a:off x="855821" y="6182150"/>
            <a:ext cx="8999855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Düz Bağlayıcı 74"/>
          <p:cNvCxnSpPr/>
          <p:nvPr/>
        </p:nvCxnSpPr>
        <p:spPr>
          <a:xfrm>
            <a:off x="860266" y="6183420"/>
            <a:ext cx="0" cy="2159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Düz Bağlayıcı 76"/>
          <p:cNvCxnSpPr/>
          <p:nvPr/>
        </p:nvCxnSpPr>
        <p:spPr>
          <a:xfrm>
            <a:off x="5279866" y="6189770"/>
            <a:ext cx="0" cy="2159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Düz Bağlayıcı 78"/>
          <p:cNvCxnSpPr/>
          <p:nvPr/>
        </p:nvCxnSpPr>
        <p:spPr>
          <a:xfrm>
            <a:off x="9850596" y="6189770"/>
            <a:ext cx="0" cy="2159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Düz Bağlayıcı 79"/>
          <p:cNvCxnSpPr/>
          <p:nvPr/>
        </p:nvCxnSpPr>
        <p:spPr>
          <a:xfrm flipH="1">
            <a:off x="2675096" y="2832525"/>
            <a:ext cx="259969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Düz Bağlayıcı 80"/>
          <p:cNvCxnSpPr/>
          <p:nvPr/>
        </p:nvCxnSpPr>
        <p:spPr>
          <a:xfrm>
            <a:off x="2679541" y="2836335"/>
            <a:ext cx="0" cy="2514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Yuvarlatılmış Dikdörtgen 81"/>
          <p:cNvSpPr/>
          <p:nvPr/>
        </p:nvSpPr>
        <p:spPr>
          <a:xfrm>
            <a:off x="1888966" y="3111925"/>
            <a:ext cx="1551305" cy="775335"/>
          </a:xfrm>
          <a:prstGeom prst="round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100" b="1">
                <a:solidFill>
                  <a:srgbClr val="FFFF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Fikri Sınai Mülkiyet Kurulu</a:t>
            </a:r>
            <a:endParaRPr lang="tr-TR" sz="110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83" name="Düz Bağlayıcı 82"/>
          <p:cNvCxnSpPr/>
          <p:nvPr/>
        </p:nvCxnSpPr>
        <p:spPr>
          <a:xfrm>
            <a:off x="5293103" y="2705086"/>
            <a:ext cx="0" cy="25146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1290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24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ETU</cp:lastModifiedBy>
  <cp:revision>15</cp:revision>
  <dcterms:created xsi:type="dcterms:W3CDTF">2019-01-08T11:08:55Z</dcterms:created>
  <dcterms:modified xsi:type="dcterms:W3CDTF">2023-06-13T12:40:03Z</dcterms:modified>
</cp:coreProperties>
</file>