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7" d="100"/>
          <a:sy n="167" d="100"/>
        </p:scale>
        <p:origin x="-96" y="-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8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2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6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8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5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4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1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6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0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1F607-CF5C-BE4A-A8A6-9F596DF9E2FB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97152-DF6E-EC4C-A4CF-6C165F4A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9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6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ETÜ GRAFİK</dc:creator>
  <cp:lastModifiedBy>ETÜ GRAFİK</cp:lastModifiedBy>
  <cp:revision>2</cp:revision>
  <dcterms:created xsi:type="dcterms:W3CDTF">2016-12-22T13:11:53Z</dcterms:created>
  <dcterms:modified xsi:type="dcterms:W3CDTF">2019-03-19T07:41:41Z</dcterms:modified>
</cp:coreProperties>
</file>