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67" d="100"/>
          <a:sy n="167" d="100"/>
        </p:scale>
        <p:origin x="-96" y="-2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B5E9-F03D-0648-83CE-D4D0834C5863}" type="datetimeFigureOut">
              <a:rPr lang="en-US" smtClean="0"/>
              <a:t>19.03.19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803A-3773-994F-BA5D-33A88E155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186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B5E9-F03D-0648-83CE-D4D0834C5863}" type="datetimeFigureOut">
              <a:rPr lang="en-US" smtClean="0"/>
              <a:t>19.03.19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803A-3773-994F-BA5D-33A88E155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74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B5E9-F03D-0648-83CE-D4D0834C5863}" type="datetimeFigureOut">
              <a:rPr lang="en-US" smtClean="0"/>
              <a:t>19.03.19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803A-3773-994F-BA5D-33A88E155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97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B5E9-F03D-0648-83CE-D4D0834C5863}" type="datetimeFigureOut">
              <a:rPr lang="en-US" smtClean="0"/>
              <a:t>19.03.19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803A-3773-994F-BA5D-33A88E155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848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B5E9-F03D-0648-83CE-D4D0834C5863}" type="datetimeFigureOut">
              <a:rPr lang="en-US" smtClean="0"/>
              <a:t>19.03.19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803A-3773-994F-BA5D-33A88E155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787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B5E9-F03D-0648-83CE-D4D0834C5863}" type="datetimeFigureOut">
              <a:rPr lang="en-US" smtClean="0"/>
              <a:t>19.03.19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803A-3773-994F-BA5D-33A88E155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277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B5E9-F03D-0648-83CE-D4D0834C5863}" type="datetimeFigureOut">
              <a:rPr lang="en-US" smtClean="0"/>
              <a:t>19.03.19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803A-3773-994F-BA5D-33A88E155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094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B5E9-F03D-0648-83CE-D4D0834C5863}" type="datetimeFigureOut">
              <a:rPr lang="en-US" smtClean="0"/>
              <a:t>19.03.19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803A-3773-994F-BA5D-33A88E155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83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B5E9-F03D-0648-83CE-D4D0834C5863}" type="datetimeFigureOut">
              <a:rPr lang="en-US" smtClean="0"/>
              <a:t>19.03.19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803A-3773-994F-BA5D-33A88E155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186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B5E9-F03D-0648-83CE-D4D0834C5863}" type="datetimeFigureOut">
              <a:rPr lang="en-US" smtClean="0"/>
              <a:t>19.03.19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803A-3773-994F-BA5D-33A88E155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176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B5E9-F03D-0648-83CE-D4D0834C5863}" type="datetimeFigureOut">
              <a:rPr lang="en-US" smtClean="0"/>
              <a:t>19.03.19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803A-3773-994F-BA5D-33A88E155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692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EB5E9-F03D-0648-83CE-D4D0834C5863}" type="datetimeFigureOut">
              <a:rPr lang="en-US" smtClean="0"/>
              <a:t>19.03.19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B803A-3773-994F-BA5D-33A88E155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399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436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ETÜ GRAFİK</dc:creator>
  <cp:lastModifiedBy>ETÜ GRAFİK</cp:lastModifiedBy>
  <cp:revision>2</cp:revision>
  <dcterms:created xsi:type="dcterms:W3CDTF">2016-12-22T13:13:12Z</dcterms:created>
  <dcterms:modified xsi:type="dcterms:W3CDTF">2019-03-19T07:43:48Z</dcterms:modified>
</cp:coreProperties>
</file>